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8" r:id="rId2"/>
    <p:sldId id="273" r:id="rId3"/>
    <p:sldId id="269" r:id="rId4"/>
    <p:sldId id="272" r:id="rId5"/>
    <p:sldId id="268" r:id="rId6"/>
    <p:sldId id="282" r:id="rId7"/>
    <p:sldId id="271" r:id="rId8"/>
    <p:sldId id="270" r:id="rId9"/>
    <p:sldId id="280" r:id="rId10"/>
    <p:sldId id="301" r:id="rId11"/>
    <p:sldId id="297" r:id="rId12"/>
    <p:sldId id="266" r:id="rId13"/>
    <p:sldId id="259" r:id="rId14"/>
    <p:sldId id="263" r:id="rId15"/>
    <p:sldId id="261" r:id="rId16"/>
    <p:sldId id="262" r:id="rId17"/>
    <p:sldId id="300" r:id="rId18"/>
    <p:sldId id="296" r:id="rId19"/>
    <p:sldId id="260" r:id="rId20"/>
    <p:sldId id="294" r:id="rId21"/>
    <p:sldId id="264" r:id="rId22"/>
    <p:sldId id="281" r:id="rId23"/>
    <p:sldId id="295" r:id="rId24"/>
    <p:sldId id="258" r:id="rId25"/>
    <p:sldId id="275" r:id="rId26"/>
    <p:sldId id="279" r:id="rId27"/>
    <p:sldId id="291" r:id="rId28"/>
    <p:sldId id="285" r:id="rId29"/>
    <p:sldId id="289" r:id="rId30"/>
    <p:sldId id="290" r:id="rId31"/>
    <p:sldId id="288" r:id="rId32"/>
    <p:sldId id="293" r:id="rId33"/>
    <p:sldId id="287" r:id="rId34"/>
    <p:sldId id="286" r:id="rId35"/>
    <p:sldId id="283" r:id="rId36"/>
    <p:sldId id="278" r:id="rId37"/>
    <p:sldId id="299" r:id="rId38"/>
    <p:sldId id="277" r:id="rId39"/>
    <p:sldId id="267" r:id="rId40"/>
    <p:sldId id="276" r:id="rId41"/>
    <p:sldId id="292" r:id="rId42"/>
    <p:sldId id="308" r:id="rId43"/>
    <p:sldId id="310" r:id="rId44"/>
    <p:sldId id="311" r:id="rId45"/>
    <p:sldId id="302" r:id="rId46"/>
    <p:sldId id="309" r:id="rId47"/>
    <p:sldId id="304" r:id="rId48"/>
    <p:sldId id="305" r:id="rId49"/>
    <p:sldId id="306" r:id="rId50"/>
    <p:sldId id="307" r:id="rId51"/>
    <p:sldId id="303" r:id="rId52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ules" id="{A5673D7F-5E6D-9E4E-855F-792F2A4DFCAE}">
          <p14:sldIdLst>
            <p14:sldId id="298"/>
            <p14:sldId id="273"/>
            <p14:sldId id="269"/>
            <p14:sldId id="272"/>
            <p14:sldId id="268"/>
            <p14:sldId id="282"/>
            <p14:sldId id="271"/>
            <p14:sldId id="270"/>
            <p14:sldId id="280"/>
            <p14:sldId id="301"/>
            <p14:sldId id="297"/>
          </p14:sldIdLst>
        </p14:section>
        <p14:section name="Yeses" id="{F689DD30-06A5-8C48-85D2-60BBA7037597}">
          <p14:sldIdLst>
            <p14:sldId id="266"/>
            <p14:sldId id="259"/>
            <p14:sldId id="263"/>
            <p14:sldId id="261"/>
            <p14:sldId id="262"/>
            <p14:sldId id="300"/>
            <p14:sldId id="296"/>
            <p14:sldId id="260"/>
            <p14:sldId id="294"/>
            <p14:sldId id="264"/>
            <p14:sldId id="281"/>
            <p14:sldId id="295"/>
          </p14:sldIdLst>
        </p14:section>
        <p14:section name="Cudldles" id="{A7D9D345-7234-B04A-AE2A-D690C162DD0F}">
          <p14:sldIdLst>
            <p14:sldId id="258"/>
            <p14:sldId id="275"/>
            <p14:sldId id="279"/>
            <p14:sldId id="291"/>
            <p14:sldId id="285"/>
            <p14:sldId id="289"/>
            <p14:sldId id="290"/>
            <p14:sldId id="288"/>
            <p14:sldId id="293"/>
            <p14:sldId id="287"/>
            <p14:sldId id="286"/>
            <p14:sldId id="283"/>
            <p14:sldId id="278"/>
            <p14:sldId id="299"/>
            <p14:sldId id="277"/>
            <p14:sldId id="267"/>
            <p14:sldId id="276"/>
            <p14:sldId id="292"/>
            <p14:sldId id="308"/>
          </p14:sldIdLst>
        </p14:section>
        <p14:section name="Logistics" id="{508780E1-F9BA-6D44-9AB5-342E49AD77E6}">
          <p14:sldIdLst>
            <p14:sldId id="310"/>
            <p14:sldId id="311"/>
            <p14:sldId id="302"/>
            <p14:sldId id="309"/>
            <p14:sldId id="304"/>
            <p14:sldId id="305"/>
            <p14:sldId id="306"/>
            <p14:sldId id="307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4897"/>
    <p:restoredTop sz="94699"/>
  </p:normalViewPr>
  <p:slideViewPr>
    <p:cSldViewPr snapToGrid="0">
      <p:cViewPr>
        <p:scale>
          <a:sx n="100" d="100"/>
          <a:sy n="100" d="100"/>
        </p:scale>
        <p:origin x="3688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32.wdp>
</file>

<file path=ppt/media/hdphoto33.wdp>
</file>

<file path=ppt/media/hdphoto34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00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7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97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16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240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2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08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00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7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6AA2B-056B-F348-956E-D7524DCC9D0B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2A10D-0BA1-E64C-80E5-07C73A4FC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26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3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4.wdp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microsoft.com/office/2007/relationships/hdphoto" Target="../media/hdphoto15.wdp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6.wdp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0.wdp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2.wdp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3.wdp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5.wdp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6.wdp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8.wdp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9.wdp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1.wdp"/><Relationship Id="rId4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2.wdp"/><Relationship Id="rId4" Type="http://schemas.openxmlformats.org/officeDocument/2006/relationships/image" Target="../media/image2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3.wdp"/><Relationship Id="rId4" Type="http://schemas.openxmlformats.org/officeDocument/2006/relationships/image" Target="../media/image26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3.wdp"/><Relationship Id="rId4" Type="http://schemas.openxmlformats.org/officeDocument/2006/relationships/image" Target="../media/image26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4.wdp"/><Relationship Id="rId4" Type="http://schemas.openxmlformats.org/officeDocument/2006/relationships/image" Target="../media/image26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5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3136612"/>
            <a:ext cx="5387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You can leave at any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B2D5C7-182D-E833-EE57-60FFF1C3526E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4317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243220" y="2091803"/>
            <a:ext cx="868679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latin typeface="Elephant Pro" pitchFamily="2" charset="0"/>
              </a:rPr>
              <a:t>Thank each other </a:t>
            </a:r>
          </a:p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</a:t>
            </a:r>
            <a:r>
              <a:rPr lang="en-US" sz="6000" dirty="0">
                <a:latin typeface="Elephant Pro" pitchFamily="2" charset="0"/>
              </a:rPr>
              <a:t>taking care </a:t>
            </a:r>
          </a:p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of</a:t>
            </a:r>
            <a:r>
              <a:rPr lang="en-US" sz="6000" dirty="0">
                <a:latin typeface="Elephant Pro" pitchFamily="2" charset="0"/>
              </a:rPr>
              <a:t> themselves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D8A341-6644-06E8-BABB-532A1FA19119}"/>
              </a:ext>
            </a:extLst>
          </p:cNvPr>
          <p:cNvSpPr txBox="1"/>
          <p:nvPr/>
        </p:nvSpPr>
        <p:spPr>
          <a:xfrm>
            <a:off x="2216989" y="5028900"/>
            <a:ext cx="64076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when you get a</a:t>
            </a:r>
            <a:r>
              <a:rPr lang="en-US" sz="3200" dirty="0">
                <a:latin typeface="Elephant Pro" pitchFamily="2" charset="0"/>
              </a:rPr>
              <a:t> 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9366D0-2E9A-34AD-CC01-2ECDF22F9EEC}"/>
              </a:ext>
            </a:extLst>
          </p:cNvPr>
          <p:cNvSpPr txBox="1"/>
          <p:nvPr/>
        </p:nvSpPr>
        <p:spPr>
          <a:xfrm>
            <a:off x="580446" y="1089293"/>
            <a:ext cx="64076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Remember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5C3188-BEC0-C941-9415-CDD02FE8F356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88937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Have you discussed your relationship boundaries with your partner?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19B97-CA68-01F4-7C8B-234EA18320A4}"/>
              </a:ext>
            </a:extLst>
          </p:cNvPr>
          <p:cNvSpPr txBox="1"/>
          <p:nvPr/>
        </p:nvSpPr>
        <p:spPr>
          <a:xfrm>
            <a:off x="5897105" y="5052692"/>
            <a:ext cx="26664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not, do so </a:t>
            </a:r>
            <a:r>
              <a:rPr lang="en-US" sz="2000" dirty="0">
                <a:latin typeface="Elephant Pro" pitchFamily="2" charset="0"/>
              </a:rPr>
              <a:t>now.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9180F5-920B-08C4-A301-337183B59864}"/>
              </a:ext>
            </a:extLst>
          </p:cNvPr>
          <p:cNvSpPr txBox="1"/>
          <p:nvPr/>
        </p:nvSpPr>
        <p:spPr>
          <a:xfrm>
            <a:off x="2115519" y="5442228"/>
            <a:ext cx="65487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&amp; honor your relationships</a:t>
            </a:r>
            <a:endParaRPr lang="en-US" sz="2000" dirty="0">
              <a:latin typeface="Elephant Pro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B893EB-66B8-6CA4-A834-6900DCD00D9F}"/>
              </a:ext>
            </a:extLst>
          </p:cNvPr>
          <p:cNvSpPr txBox="1"/>
          <p:nvPr/>
        </p:nvSpPr>
        <p:spPr>
          <a:xfrm>
            <a:off x="511443" y="2080143"/>
            <a:ext cx="44074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those in a relationship:</a:t>
            </a:r>
            <a:endParaRPr lang="en-US" sz="2000" dirty="0">
              <a:latin typeface="Elephant Pro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7806FA-0EBB-74CD-1D57-C60041F24F65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190791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 say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630018" y="2490281"/>
            <a:ext cx="563349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atin typeface="Elephant Pro" pitchFamily="2" charset="0"/>
              </a:rPr>
              <a:t>“No”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F1B9BD-A0E6-31B5-BBD9-1025D3F64F19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2D89D8-92CB-9086-C35C-460DA7962E15}"/>
              </a:ext>
            </a:extLst>
          </p:cNvPr>
          <p:cNvSpPr txBox="1"/>
          <p:nvPr/>
        </p:nvSpPr>
        <p:spPr>
          <a:xfrm>
            <a:off x="3157269" y="5074878"/>
            <a:ext cx="53818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Elephant Pro" pitchFamily="2" charset="0"/>
              </a:rPr>
              <a:t>No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makes your </a:t>
            </a:r>
            <a:r>
              <a:rPr lang="en-US" sz="2000" dirty="0">
                <a:latin typeface="Elephant Pro" pitchFamily="2" charset="0"/>
              </a:rPr>
              <a:t>Yes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mean something</a:t>
            </a:r>
            <a:endParaRPr lang="en-US" sz="2000" dirty="0">
              <a:latin typeface="Elephant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518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 say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“please stop asking”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4014590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are your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Cuddle Boundaries?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2507143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ask for what you want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2118638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507332" y="978309"/>
            <a:ext cx="81293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Elephant Pro" pitchFamily="2" charset="0"/>
              </a:rPr>
              <a:t>Warning: </a:t>
            </a:r>
          </a:p>
          <a:p>
            <a:r>
              <a:rPr lang="en-US" sz="2000" dirty="0">
                <a:latin typeface="Elephant Pro" pitchFamily="2" charset="0"/>
              </a:rPr>
              <a:t>touch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can release </a:t>
            </a:r>
            <a:r>
              <a:rPr lang="en-US" sz="2000" dirty="0">
                <a:latin typeface="Elephant Pro" pitchFamily="2" charset="0"/>
              </a:rPr>
              <a:t>strong emotions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86855" y="2181049"/>
            <a:ext cx="877028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Honor your Boundaries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BE86C-C64E-516E-29E7-86B0680B88CC}"/>
              </a:ext>
            </a:extLst>
          </p:cNvPr>
          <p:cNvSpPr txBox="1"/>
          <p:nvPr/>
        </p:nvSpPr>
        <p:spPr>
          <a:xfrm>
            <a:off x="3905572" y="4864028"/>
            <a:ext cx="47457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are under  </a:t>
            </a:r>
            <a:r>
              <a:rPr lang="en-US" sz="2000" dirty="0">
                <a:latin typeface="Elephant Pro" pitchFamily="2" charset="0"/>
              </a:rPr>
              <a:t>no OBLIGATION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to </a:t>
            </a:r>
            <a:r>
              <a:rPr lang="en-US" sz="2000" dirty="0">
                <a:latin typeface="Elephant Pro" pitchFamily="2" charset="0"/>
              </a:rPr>
              <a:t>caretake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for others</a:t>
            </a:r>
          </a:p>
          <a:p>
            <a:pPr algn="r"/>
            <a:endParaRPr lang="en-US" sz="2000" dirty="0">
              <a:latin typeface="Elephant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341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6" y="1182957"/>
            <a:ext cx="59285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would like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Get from this event?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896987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6" y="1182957"/>
            <a:ext cx="74171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This is a great place to </a:t>
            </a:r>
            <a:r>
              <a:rPr lang="en-US" sz="3200" dirty="0">
                <a:latin typeface="Elephant Pro" pitchFamily="2" charset="0"/>
              </a:rPr>
              <a:t>practice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244900" y="2077079"/>
            <a:ext cx="868344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Hearing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&amp;</a:t>
            </a:r>
            <a:r>
              <a:rPr lang="en-US" sz="6600" dirty="0">
                <a:latin typeface="Elephant Pro" pitchFamily="2" charset="0"/>
              </a:rPr>
              <a:t> Accepting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a</a:t>
            </a:r>
            <a:r>
              <a:rPr lang="en-US" sz="6600" dirty="0">
                <a:latin typeface="Elephant Pro" pitchFamily="2" charset="0"/>
              </a:rPr>
              <a:t> NO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3096452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would make today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Amazing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62165E-5847-1AB9-570B-76EDF4C47393}"/>
              </a:ext>
            </a:extLst>
          </p:cNvPr>
          <p:cNvSpPr txBox="1"/>
          <p:nvPr/>
        </p:nvSpPr>
        <p:spPr>
          <a:xfrm>
            <a:off x="3265335" y="4778272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latin typeface="Elephant Pro" pitchFamily="2" charset="0"/>
              </a:rPr>
              <a:t>for you?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34029-A20D-0818-2A6A-B420AFF91DFF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3512918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You don't have to cuddle anyone at a Cuddle Party, ever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F957-B3ED-1DA9-6FF3-DC70E9B2693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51655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kind 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221936" y="2454635"/>
            <a:ext cx="672936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touches do </a:t>
            </a:r>
          </a:p>
          <a:p>
            <a:pPr algn="ctr"/>
            <a:r>
              <a:rPr lang="en-US" sz="6600" dirty="0">
                <a:latin typeface="Elephant Pro" pitchFamily="2" charset="0"/>
              </a:rPr>
              <a:t>you NOT like?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17743489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What kind 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touches do you like?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17225035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This is a chance to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62688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practice your boundaries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716A37-B363-C154-95D3-5F244CF8B0A3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</p:spTree>
    <p:extLst>
      <p:ext uri="{BB962C8B-B14F-4D97-AF65-F5344CB8AC3E}">
        <p14:creationId xmlns:p14="http://schemas.microsoft.com/office/powerpoint/2010/main" val="904590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It’s ok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387CC-DF49-D334-7783-1214EF76E82E}"/>
              </a:ext>
            </a:extLst>
          </p:cNvPr>
          <p:cNvSpPr txBox="1"/>
          <p:nvPr/>
        </p:nvSpPr>
        <p:spPr>
          <a:xfrm>
            <a:off x="1769871" y="2454635"/>
            <a:ext cx="563349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latin typeface="Elephant Pro" pitchFamily="2" charset="0"/>
              </a:rPr>
              <a:t>Change your mind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7358D7-D1EC-195A-FCD8-06F1C55ACBDB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find your yeses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D8A341-6644-06E8-BABB-532A1FA19119}"/>
              </a:ext>
            </a:extLst>
          </p:cNvPr>
          <p:cNvSpPr txBox="1"/>
          <p:nvPr/>
        </p:nvSpPr>
        <p:spPr>
          <a:xfrm>
            <a:off x="3265335" y="4778272"/>
            <a:ext cx="53074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latin typeface="Elephant Pro" pitchFamily="2" charset="0"/>
              </a:rPr>
              <a:t>at any time</a:t>
            </a:r>
          </a:p>
        </p:txBody>
      </p:sp>
    </p:spTree>
    <p:extLst>
      <p:ext uri="{BB962C8B-B14F-4D97-AF65-F5344CB8AC3E}">
        <p14:creationId xmlns:p14="http://schemas.microsoft.com/office/powerpoint/2010/main" val="3208728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Types of touches: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4F9A76-9AE0-67BA-52E5-97C888470B92}"/>
              </a:ext>
            </a:extLst>
          </p:cNvPr>
          <p:cNvSpPr txBox="1"/>
          <p:nvPr/>
        </p:nvSpPr>
        <p:spPr>
          <a:xfrm>
            <a:off x="1619415" y="1651625"/>
            <a:ext cx="6164912" cy="2554545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rubbing </a:t>
            </a:r>
          </a:p>
          <a:p>
            <a:r>
              <a:rPr lang="en-US" sz="3200" dirty="0">
                <a:latin typeface="Elephant Pro" pitchFamily="2" charset="0"/>
              </a:rPr>
              <a:t>caressing </a:t>
            </a:r>
          </a:p>
          <a:p>
            <a:r>
              <a:rPr lang="en-US" sz="3200" dirty="0">
                <a:latin typeface="Elephant Pro" pitchFamily="2" charset="0"/>
              </a:rPr>
              <a:t>stroking </a:t>
            </a:r>
          </a:p>
          <a:p>
            <a:r>
              <a:rPr lang="en-US" sz="3200" dirty="0">
                <a:latin typeface="Elephant Pro" pitchFamily="2" charset="0"/>
              </a:rPr>
              <a:t>massaging </a:t>
            </a:r>
          </a:p>
          <a:p>
            <a:r>
              <a:rPr lang="en-US" sz="3200" dirty="0">
                <a:latin typeface="Elephant Pro" pitchFamily="2" charset="0"/>
              </a:rPr>
              <a:t>hugging </a:t>
            </a:r>
          </a:p>
          <a:p>
            <a:r>
              <a:rPr lang="en-US" sz="3200" dirty="0">
                <a:latin typeface="Elephant Pro" pitchFamily="2" charset="0"/>
              </a:rPr>
              <a:t>patting </a:t>
            </a:r>
          </a:p>
          <a:p>
            <a:r>
              <a:rPr lang="en-US" sz="3200" dirty="0">
                <a:latin typeface="Elephant Pro" pitchFamily="2" charset="0"/>
              </a:rPr>
              <a:t>resting </a:t>
            </a:r>
          </a:p>
          <a:p>
            <a:r>
              <a:rPr lang="en-US" sz="3200" dirty="0">
                <a:latin typeface="Elephant Pro" pitchFamily="2" charset="0"/>
              </a:rPr>
              <a:t>holding stroking </a:t>
            </a:r>
          </a:p>
          <a:p>
            <a:r>
              <a:rPr lang="en-US" sz="3200" dirty="0">
                <a:latin typeface="Elephant Pro" pitchFamily="2" charset="0"/>
              </a:rPr>
              <a:t>… and more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F71B4E-ACED-2884-17FE-4C2A685CA68F}"/>
              </a:ext>
            </a:extLst>
          </p:cNvPr>
          <p:cNvSpPr txBox="1"/>
          <p:nvPr/>
        </p:nvSpPr>
        <p:spPr>
          <a:xfrm>
            <a:off x="743447" y="4281183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Pressure: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DD6ACA-08EE-F4F9-CD11-79B1661C950D}"/>
              </a:ext>
            </a:extLst>
          </p:cNvPr>
          <p:cNvSpPr txBox="1"/>
          <p:nvPr/>
        </p:nvSpPr>
        <p:spPr>
          <a:xfrm>
            <a:off x="1619415" y="4778271"/>
            <a:ext cx="6164912" cy="584775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soft(er)</a:t>
            </a:r>
          </a:p>
          <a:p>
            <a:r>
              <a:rPr lang="en-US" sz="3200" dirty="0">
                <a:latin typeface="Elephant Pro" pitchFamily="2" charset="0"/>
              </a:rPr>
              <a:t>hard(er)</a:t>
            </a:r>
          </a:p>
        </p:txBody>
      </p:sp>
    </p:spTree>
    <p:extLst>
      <p:ext uri="{BB962C8B-B14F-4D97-AF65-F5344CB8AC3E}">
        <p14:creationId xmlns:p14="http://schemas.microsoft.com/office/powerpoint/2010/main" val="881860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Massage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243F59-1740-C051-FE0B-128EFBFC0C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26547" t="10077" r="23793" b="13971"/>
          <a:stretch/>
        </p:blipFill>
        <p:spPr>
          <a:xfrm>
            <a:off x="702156" y="2838987"/>
            <a:ext cx="1317714" cy="12018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C02D5B-CE54-BC5A-0985-D3088D2A0AF2}"/>
              </a:ext>
            </a:extLst>
          </p:cNvPr>
          <p:cNvSpPr txBox="1"/>
          <p:nvPr/>
        </p:nvSpPr>
        <p:spPr>
          <a:xfrm>
            <a:off x="332149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Foot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D70F684-5E82-4ADC-87DA-5090EDAEB3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792" t="7421" r="11521" b="10899"/>
          <a:stretch/>
        </p:blipFill>
        <p:spPr>
          <a:xfrm>
            <a:off x="2960641" y="2781039"/>
            <a:ext cx="1054928" cy="13177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00B75D-304A-E2AF-1BA5-EF7D28E2CD64}"/>
              </a:ext>
            </a:extLst>
          </p:cNvPr>
          <p:cNvSpPr txBox="1"/>
          <p:nvPr/>
        </p:nvSpPr>
        <p:spPr>
          <a:xfrm>
            <a:off x="2475924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Back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D7FF8E-3E23-1392-8D59-9BF3ED8568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0388" y="2781038"/>
            <a:ext cx="1317714" cy="1317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B8FCB3-FDBA-9A41-5B62-02E96A0E2BFF}"/>
              </a:ext>
            </a:extLst>
          </p:cNvPr>
          <p:cNvSpPr txBox="1"/>
          <p:nvPr/>
        </p:nvSpPr>
        <p:spPr>
          <a:xfrm>
            <a:off x="4619699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Hand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A6262C-0AA4-36F1-D7D0-C6F8BDD170D7}"/>
              </a:ext>
            </a:extLst>
          </p:cNvPr>
          <p:cNvSpPr txBox="1"/>
          <p:nvPr/>
        </p:nvSpPr>
        <p:spPr>
          <a:xfrm>
            <a:off x="6763473" y="4248180"/>
            <a:ext cx="1970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Head </a:t>
            </a:r>
          </a:p>
        </p:txBody>
      </p:sp>
      <p:pic>
        <p:nvPicPr>
          <p:cNvPr id="11270" name="Picture 6" descr="135 Head Massage Illustrations &amp; Clip Art - iStock">
            <a:extLst>
              <a:ext uri="{FF2B5EF4-FFF2-40B4-BE49-F238E27FC236}">
                <a16:creationId xmlns:a16="http://schemas.microsoft.com/office/drawing/2014/main" id="{4BA51C47-8BAA-C266-5B22-3209D4C24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921" y="2899455"/>
            <a:ext cx="1080880" cy="108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912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Partner Stretching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1268" name="Picture 4" descr="Partner Stretching">
            <a:extLst>
              <a:ext uri="{FF2B5EF4-FFF2-40B4-BE49-F238E27FC236}">
                <a16:creationId xmlns:a16="http://schemas.microsoft.com/office/drawing/2014/main" id="{05C9E5D2-CD11-0417-4383-BDE711F364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5" t="4512" r="2993" b="4107"/>
          <a:stretch/>
        </p:blipFill>
        <p:spPr bwMode="auto">
          <a:xfrm>
            <a:off x="2385391" y="2107096"/>
            <a:ext cx="4746929" cy="309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701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Talk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(Active listening is a form of touch)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00A274-E655-C207-B516-F6B6BDCC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6308" y="2025093"/>
            <a:ext cx="4232031" cy="355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603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139022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Yin-Yang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8" name="Picture 10" descr="Yin-yang position">
            <a:extLst>
              <a:ext uri="{FF2B5EF4-FFF2-40B4-BE49-F238E27FC236}">
                <a16:creationId xmlns:a16="http://schemas.microsoft.com/office/drawing/2014/main" id="{224A62BA-FD13-5A65-6E8C-6865D7E3B9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25" t="12564" r="12276" b="9914"/>
          <a:stretch/>
        </p:blipFill>
        <p:spPr bwMode="auto">
          <a:xfrm rot="16200000">
            <a:off x="3842927" y="841689"/>
            <a:ext cx="3768970" cy="5316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291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Half Spoon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4" name="Picture 6" descr="Your Snuggle Style: The Sweethearts Cradle (He's the one with their head on the pillow)">
            <a:extLst>
              <a:ext uri="{FF2B5EF4-FFF2-40B4-BE49-F238E27FC236}">
                <a16:creationId xmlns:a16="http://schemas.microsoft.com/office/drawing/2014/main" id="{FE622DE4-C4D0-C169-6D79-E73DC44445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334" r="21782"/>
          <a:stretch/>
        </p:blipFill>
        <p:spPr bwMode="auto">
          <a:xfrm>
            <a:off x="3664270" y="1017754"/>
            <a:ext cx="4695405" cy="480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2782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2015655" y="2901286"/>
            <a:ext cx="53870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Pajamas stay on the whole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452ED-27C0-C936-C1E7-7674A3120D13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314160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Face to Face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7650" name="Picture 2" descr="How to Cuddle: Best Positions, Benefits, and More">
            <a:extLst>
              <a:ext uri="{FF2B5EF4-FFF2-40B4-BE49-F238E27FC236}">
                <a16:creationId xmlns:a16="http://schemas.microsoft.com/office/drawing/2014/main" id="{7E76E7D7-E249-D0A0-0F36-C91E74A262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449" t="5044" r="23782" b="4359"/>
          <a:stretch/>
        </p:blipFill>
        <p:spPr bwMode="auto">
          <a:xfrm>
            <a:off x="3753629" y="1101969"/>
            <a:ext cx="4642338" cy="465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22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Cuddle Puddle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2" name="Picture 4">
            <a:extLst>
              <a:ext uri="{FF2B5EF4-FFF2-40B4-BE49-F238E27FC236}">
                <a16:creationId xmlns:a16="http://schemas.microsoft.com/office/drawing/2014/main" id="{4DDE68DB-1AAE-610C-376D-4F88B1A58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8830" y="1215776"/>
            <a:ext cx="4042507" cy="453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62178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Spoon Drawer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26" name="Picture 2" descr="A Cynic Cozies Up to the Burlington Cuddle Collective | Culture | Seven  Days | Vermont's Independent Voice">
            <a:extLst>
              <a:ext uri="{FF2B5EF4-FFF2-40B4-BE49-F238E27FC236}">
                <a16:creationId xmlns:a16="http://schemas.microsoft.com/office/drawing/2014/main" id="{C93B0902-EAAC-1164-232E-CA8727D6B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261" y="1670872"/>
            <a:ext cx="5749871" cy="4323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8849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Head in Lap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(laying down)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28D9AE75-B026-B5B3-7F1E-03DE02F5B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1" t="11453" r="2820" b="11111"/>
          <a:stretch/>
        </p:blipFill>
        <p:spPr bwMode="auto">
          <a:xfrm flipH="1">
            <a:off x="1336430" y="650630"/>
            <a:ext cx="6418383" cy="5310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78294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Head in Lap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(sitting)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9256414D-98E0-7ECF-D0F9-19035C82CA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393" t="27777" r="1536" b="25777"/>
          <a:stretch/>
        </p:blipFill>
        <p:spPr bwMode="auto">
          <a:xfrm>
            <a:off x="978878" y="1905000"/>
            <a:ext cx="6916768" cy="318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1286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62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Joint Movement 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(for Range of Motion)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Elephant Pr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671DDE-9CF1-9326-9181-04FEEBE6AB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450" t="3007" r="1336" b="2641"/>
          <a:stretch/>
        </p:blipFill>
        <p:spPr>
          <a:xfrm>
            <a:off x="2086708" y="2233247"/>
            <a:ext cx="4976446" cy="301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793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Brush or play with someone’s hair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0E1EDD-82AD-1959-2AA9-93DE695EC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101" y="2015144"/>
            <a:ext cx="4729038" cy="32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799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71521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Brush or play with someone’s hair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5" name="Picture 4" descr="A group of wome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C161D2F0-A171-D37D-5A35-A652D4EE4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3044" y="1767732"/>
            <a:ext cx="3833004" cy="474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080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Spooning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A0A8B6-6852-610D-0AFB-B2E3C95462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26348" t="6609" r="11043" b="8058"/>
          <a:stretch/>
        </p:blipFill>
        <p:spPr>
          <a:xfrm rot="16200000">
            <a:off x="2536466" y="-31751"/>
            <a:ext cx="4293704" cy="58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0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Back-to-Back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0" name="Picture 9" descr="Icon&#10;&#10;Description automatically generated with medium confidence">
            <a:extLst>
              <a:ext uri="{FF2B5EF4-FFF2-40B4-BE49-F238E27FC236}">
                <a16:creationId xmlns:a16="http://schemas.microsoft.com/office/drawing/2014/main" id="{FC0D3C08-F5EE-8D4D-9D87-50A252277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4120" y="1767732"/>
            <a:ext cx="69850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07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375577" y="2313829"/>
            <a:ext cx="652802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 must </a:t>
            </a:r>
            <a:r>
              <a:rPr lang="en-US" sz="3200" dirty="0">
                <a:latin typeface="Elephant Pro" pitchFamily="2" charset="0"/>
              </a:rPr>
              <a:t>ask permission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 and receive a verbal </a:t>
            </a:r>
            <a:r>
              <a:rPr lang="en-US" sz="3200" dirty="0">
                <a:latin typeface="Elephant Pro" pitchFamily="2" charset="0"/>
              </a:rPr>
              <a:t>‘Yes’ </a:t>
            </a:r>
            <a:r>
              <a:rPr lang="en-US" sz="3200" b="1" dirty="0">
                <a:latin typeface="Elephant Pro" pitchFamily="2" charset="0"/>
              </a:rPr>
              <a:t>before</a:t>
            </a:r>
            <a:r>
              <a:rPr lang="en-US" sz="3200" dirty="0">
                <a:latin typeface="Elephant Pro" pitchFamily="2" charset="0"/>
              </a:rPr>
              <a:t> 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you</a:t>
            </a:r>
            <a:r>
              <a:rPr lang="en-US" sz="3200" dirty="0">
                <a:latin typeface="Elephant Pro" pitchFamily="2" charset="0"/>
              </a:rPr>
              <a:t> touch anyone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281615-2821-137D-909C-2F626A7EAF6A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0299011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Front-to-Back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A8E25A6-1D5B-FD6B-89D0-EC84E13C0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63" b="22899"/>
          <a:stretch/>
        </p:blipFill>
        <p:spPr bwMode="auto">
          <a:xfrm>
            <a:off x="1143000" y="1677725"/>
            <a:ext cx="6858000" cy="3609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0056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Side-to-Side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09EBEE-9E5E-08FD-2666-44CE8F228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3081657" y="1102632"/>
            <a:ext cx="4499384" cy="567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470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09EBEE-9E5E-08FD-2666-44CE8F228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819512" y="1412643"/>
            <a:ext cx="7581041" cy="4262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743447" y="1182957"/>
            <a:ext cx="4587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Elephant Pro" pitchFamily="2" charset="0"/>
              </a:rPr>
              <a:t>The Squish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Cuddle Options  </a:t>
            </a:r>
          </a:p>
        </p:txBody>
      </p:sp>
    </p:spTree>
    <p:extLst>
      <p:ext uri="{BB962C8B-B14F-4D97-AF65-F5344CB8AC3E}">
        <p14:creationId xmlns:p14="http://schemas.microsoft.com/office/powerpoint/2010/main" val="15679082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1F7640-0FB3-07C3-561F-FA1A7ED53B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3" t="14079" r="54550" b="60592"/>
          <a:stretch/>
        </p:blipFill>
        <p:spPr>
          <a:xfrm>
            <a:off x="2387600" y="783754"/>
            <a:ext cx="4096134" cy="35215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A1D5B5-365A-836B-25C9-98C1DA842B44}"/>
              </a:ext>
            </a:extLst>
          </p:cNvPr>
          <p:cNvSpPr txBox="1"/>
          <p:nvPr/>
        </p:nvSpPr>
        <p:spPr>
          <a:xfrm>
            <a:off x="2549574" y="4560276"/>
            <a:ext cx="37721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Impact" panose="020B0806030902050204" pitchFamily="34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24519928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1F7640-0FB3-07C3-561F-FA1A7ED53B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3" t="14079" r="54550" b="60592"/>
          <a:stretch/>
        </p:blipFill>
        <p:spPr>
          <a:xfrm>
            <a:off x="2387600" y="783754"/>
            <a:ext cx="4096134" cy="35215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441FF0-8599-2B74-7DB8-D01161C56E29}"/>
              </a:ext>
            </a:extLst>
          </p:cNvPr>
          <p:cNvSpPr txBox="1"/>
          <p:nvPr/>
        </p:nvSpPr>
        <p:spPr>
          <a:xfrm rot="19988676">
            <a:off x="4175486" y="3502822"/>
            <a:ext cx="4572442" cy="2123658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Stencil" pitchFamily="82" charset="77"/>
              </a:rPr>
              <a:t>CLOSED</a:t>
            </a:r>
          </a:p>
          <a:p>
            <a:pPr algn="ctr"/>
            <a:r>
              <a:rPr lang="en-US" sz="6600" dirty="0">
                <a:latin typeface="Stencil" pitchFamily="82" charset="77"/>
              </a:rPr>
              <a:t>No Entry</a:t>
            </a:r>
          </a:p>
        </p:txBody>
      </p:sp>
    </p:spTree>
    <p:extLst>
      <p:ext uri="{BB962C8B-B14F-4D97-AF65-F5344CB8AC3E}">
        <p14:creationId xmlns:p14="http://schemas.microsoft.com/office/powerpoint/2010/main" val="900998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90FC83-0524-4A0B-B797-F734A417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30439"/>
          <a:stretch/>
        </p:blipFill>
        <p:spPr>
          <a:xfrm>
            <a:off x="756138" y="1250353"/>
            <a:ext cx="7772400" cy="304615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9A5C04AE-F6B9-236A-B166-8352905DABCA}"/>
              </a:ext>
            </a:extLst>
          </p:cNvPr>
          <p:cNvGrpSpPr/>
          <p:nvPr/>
        </p:nvGrpSpPr>
        <p:grpSpPr>
          <a:xfrm>
            <a:off x="6072104" y="3704492"/>
            <a:ext cx="2315758" cy="2244253"/>
            <a:chOff x="3332965" y="1049930"/>
            <a:chExt cx="5054897" cy="489881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BFDED74-1B9C-B776-566F-254A0593FDC1}"/>
                </a:ext>
              </a:extLst>
            </p:cNvPr>
            <p:cNvSpPr/>
            <p:nvPr/>
          </p:nvSpPr>
          <p:spPr>
            <a:xfrm>
              <a:off x="3332965" y="1727991"/>
              <a:ext cx="5054897" cy="70924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Anderson Ave SE</a:t>
              </a: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D2FAE82-406B-D5D3-84D7-23DFB3548BF6}"/>
                </a:ext>
              </a:extLst>
            </p:cNvPr>
            <p:cNvSpPr/>
            <p:nvPr/>
          </p:nvSpPr>
          <p:spPr>
            <a:xfrm>
              <a:off x="5881037" y="3247293"/>
              <a:ext cx="1088332" cy="1453661"/>
            </a:xfrm>
            <a:custGeom>
              <a:avLst/>
              <a:gdLst>
                <a:gd name="connsiteX0" fmla="*/ 139892 w 1088332"/>
                <a:gd name="connsiteY0" fmla="*/ 0 h 1453661"/>
                <a:gd name="connsiteX1" fmla="*/ 754225 w 1088332"/>
                <a:gd name="connsiteY1" fmla="*/ 0 h 1453661"/>
                <a:gd name="connsiteX2" fmla="*/ 754225 w 1088332"/>
                <a:gd name="connsiteY2" fmla="*/ 669378 h 1453661"/>
                <a:gd name="connsiteX3" fmla="*/ 1088332 w 1088332"/>
                <a:gd name="connsiteY3" fmla="*/ 669378 h 1453661"/>
                <a:gd name="connsiteX4" fmla="*/ 1088332 w 1088332"/>
                <a:gd name="connsiteY4" fmla="*/ 1453661 h 1453661"/>
                <a:gd name="connsiteX5" fmla="*/ 0 w 1088332"/>
                <a:gd name="connsiteY5" fmla="*/ 1453661 h 1453661"/>
                <a:gd name="connsiteX6" fmla="*/ 0 w 1088332"/>
                <a:gd name="connsiteY6" fmla="*/ 669378 h 1453661"/>
                <a:gd name="connsiteX7" fmla="*/ 139892 w 1088332"/>
                <a:gd name="connsiteY7" fmla="*/ 669378 h 145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332" h="1453661">
                  <a:moveTo>
                    <a:pt x="139892" y="0"/>
                  </a:moveTo>
                  <a:lnTo>
                    <a:pt x="754225" y="0"/>
                  </a:lnTo>
                  <a:lnTo>
                    <a:pt x="754225" y="669378"/>
                  </a:lnTo>
                  <a:lnTo>
                    <a:pt x="1088332" y="669378"/>
                  </a:lnTo>
                  <a:lnTo>
                    <a:pt x="1088332" y="1453661"/>
                  </a:lnTo>
                  <a:lnTo>
                    <a:pt x="0" y="1453661"/>
                  </a:lnTo>
                  <a:lnTo>
                    <a:pt x="0" y="669378"/>
                  </a:lnTo>
                  <a:lnTo>
                    <a:pt x="139892" y="669378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A6195AB-7442-6899-F71D-25C0F2C7C537}"/>
                </a:ext>
              </a:extLst>
            </p:cNvPr>
            <p:cNvSpPr/>
            <p:nvPr/>
          </p:nvSpPr>
          <p:spPr>
            <a:xfrm>
              <a:off x="6787928" y="2730763"/>
              <a:ext cx="329032" cy="7092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1D48ECE-F94F-D227-E57F-F747BFF0A02D}"/>
                </a:ext>
              </a:extLst>
            </p:cNvPr>
            <p:cNvSpPr/>
            <p:nvPr/>
          </p:nvSpPr>
          <p:spPr>
            <a:xfrm>
              <a:off x="6271846" y="5179146"/>
              <a:ext cx="592015" cy="46551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BD9EEE7-CDB5-857C-03DB-3DE7064E5B53}"/>
                </a:ext>
              </a:extLst>
            </p:cNvPr>
            <p:cNvSpPr/>
            <p:nvPr/>
          </p:nvSpPr>
          <p:spPr>
            <a:xfrm>
              <a:off x="5293109" y="5094480"/>
              <a:ext cx="503953" cy="55018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AD31074-83E1-401C-6CAD-B7425216741F}"/>
                </a:ext>
              </a:extLst>
            </p:cNvPr>
            <p:cNvSpPr/>
            <p:nvPr/>
          </p:nvSpPr>
          <p:spPr>
            <a:xfrm rot="5400000">
              <a:off x="5336238" y="3111484"/>
              <a:ext cx="4898815" cy="7757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Carlisle Blvd Se</a:t>
              </a: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64B32331-4E32-A2D9-DCDA-F285E1144DA8}"/>
                </a:ext>
              </a:extLst>
            </p:cNvPr>
            <p:cNvSpPr/>
            <p:nvPr/>
          </p:nvSpPr>
          <p:spPr>
            <a:xfrm>
              <a:off x="4600736" y="3215677"/>
              <a:ext cx="944278" cy="1368225"/>
            </a:xfrm>
            <a:custGeom>
              <a:avLst/>
              <a:gdLst>
                <a:gd name="connsiteX0" fmla="*/ 0 w 944278"/>
                <a:gd name="connsiteY0" fmla="*/ 0 h 1368225"/>
                <a:gd name="connsiteX1" fmla="*/ 614333 w 944278"/>
                <a:gd name="connsiteY1" fmla="*/ 0 h 1368225"/>
                <a:gd name="connsiteX2" fmla="*/ 614333 w 944278"/>
                <a:gd name="connsiteY2" fmla="*/ 152400 h 1368225"/>
                <a:gd name="connsiteX3" fmla="*/ 766733 w 944278"/>
                <a:gd name="connsiteY3" fmla="*/ 152400 h 1368225"/>
                <a:gd name="connsiteX4" fmla="*/ 766733 w 944278"/>
                <a:gd name="connsiteY4" fmla="*/ 818044 h 1368225"/>
                <a:gd name="connsiteX5" fmla="*/ 944278 w 944278"/>
                <a:gd name="connsiteY5" fmla="*/ 818044 h 1368225"/>
                <a:gd name="connsiteX6" fmla="*/ 944278 w 944278"/>
                <a:gd name="connsiteY6" fmla="*/ 1368225 h 1368225"/>
                <a:gd name="connsiteX7" fmla="*/ 310160 w 944278"/>
                <a:gd name="connsiteY7" fmla="*/ 1368225 h 1368225"/>
                <a:gd name="connsiteX8" fmla="*/ 310160 w 944278"/>
                <a:gd name="connsiteY8" fmla="*/ 970444 h 1368225"/>
                <a:gd name="connsiteX9" fmla="*/ 152400 w 944278"/>
                <a:gd name="connsiteY9" fmla="*/ 970444 h 1368225"/>
                <a:gd name="connsiteX10" fmla="*/ 152400 w 944278"/>
                <a:gd name="connsiteY10" fmla="*/ 818044 h 1368225"/>
                <a:gd name="connsiteX11" fmla="*/ 0 w 944278"/>
                <a:gd name="connsiteY11" fmla="*/ 818044 h 136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78" h="1368225">
                  <a:moveTo>
                    <a:pt x="0" y="0"/>
                  </a:moveTo>
                  <a:lnTo>
                    <a:pt x="614333" y="0"/>
                  </a:lnTo>
                  <a:lnTo>
                    <a:pt x="614333" y="152400"/>
                  </a:lnTo>
                  <a:lnTo>
                    <a:pt x="766733" y="152400"/>
                  </a:lnTo>
                  <a:lnTo>
                    <a:pt x="766733" y="818044"/>
                  </a:lnTo>
                  <a:lnTo>
                    <a:pt x="944278" y="818044"/>
                  </a:lnTo>
                  <a:lnTo>
                    <a:pt x="944278" y="1368225"/>
                  </a:lnTo>
                  <a:lnTo>
                    <a:pt x="310160" y="1368225"/>
                  </a:lnTo>
                  <a:lnTo>
                    <a:pt x="310160" y="970444"/>
                  </a:lnTo>
                  <a:lnTo>
                    <a:pt x="152400" y="970444"/>
                  </a:lnTo>
                  <a:lnTo>
                    <a:pt x="152400" y="818044"/>
                  </a:lnTo>
                  <a:lnTo>
                    <a:pt x="0" y="818044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8E57CD86-7871-FF92-CC42-415FC28F987B}"/>
                </a:ext>
              </a:extLst>
            </p:cNvPr>
            <p:cNvSpPr/>
            <p:nvPr/>
          </p:nvSpPr>
          <p:spPr>
            <a:xfrm>
              <a:off x="6404290" y="2637692"/>
              <a:ext cx="785121" cy="2341974"/>
            </a:xfrm>
            <a:custGeom>
              <a:avLst/>
              <a:gdLst>
                <a:gd name="connsiteX0" fmla="*/ 266140 w 800482"/>
                <a:gd name="connsiteY0" fmla="*/ 0 h 2341974"/>
                <a:gd name="connsiteX1" fmla="*/ 289586 w 800482"/>
                <a:gd name="connsiteY1" fmla="*/ 1096108 h 2341974"/>
                <a:gd name="connsiteX2" fmla="*/ 729201 w 800482"/>
                <a:gd name="connsiteY2" fmla="*/ 1072662 h 2341974"/>
                <a:gd name="connsiteX3" fmla="*/ 735063 w 800482"/>
                <a:gd name="connsiteY3" fmla="*/ 2186354 h 2341974"/>
                <a:gd name="connsiteX4" fmla="*/ 96155 w 800482"/>
                <a:gd name="connsiteY4" fmla="*/ 2327031 h 2341974"/>
                <a:gd name="connsiteX5" fmla="*/ 14094 w 800482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85121"/>
                <a:gd name="connsiteY0" fmla="*/ 0 h 2341974"/>
                <a:gd name="connsiteX1" fmla="*/ 365785 w 785121"/>
                <a:gd name="connsiteY1" fmla="*/ 1078524 h 2341974"/>
                <a:gd name="connsiteX2" fmla="*/ 729201 w 785121"/>
                <a:gd name="connsiteY2" fmla="*/ 1072662 h 2341974"/>
                <a:gd name="connsiteX3" fmla="*/ 735063 w 785121"/>
                <a:gd name="connsiteY3" fmla="*/ 2186354 h 2341974"/>
                <a:gd name="connsiteX4" fmla="*/ 96155 w 785121"/>
                <a:gd name="connsiteY4" fmla="*/ 2327031 h 2341974"/>
                <a:gd name="connsiteX5" fmla="*/ 14094 w 785121"/>
                <a:gd name="connsiteY5" fmla="*/ 2127739 h 234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5121" h="2341974">
                  <a:moveTo>
                    <a:pt x="266140" y="0"/>
                  </a:moveTo>
                  <a:cubicBezTo>
                    <a:pt x="239274" y="458665"/>
                    <a:pt x="312053" y="659424"/>
                    <a:pt x="365785" y="1078524"/>
                  </a:cubicBezTo>
                  <a:cubicBezTo>
                    <a:pt x="800518" y="1128347"/>
                    <a:pt x="480086" y="970085"/>
                    <a:pt x="729201" y="1072662"/>
                  </a:cubicBezTo>
                  <a:cubicBezTo>
                    <a:pt x="749716" y="1556239"/>
                    <a:pt x="840571" y="1977293"/>
                    <a:pt x="735063" y="2186354"/>
                  </a:cubicBezTo>
                  <a:cubicBezTo>
                    <a:pt x="629555" y="2395416"/>
                    <a:pt x="216317" y="2336800"/>
                    <a:pt x="96155" y="2327031"/>
                  </a:cubicBezTo>
                  <a:cubicBezTo>
                    <a:pt x="-24007" y="2317262"/>
                    <a:pt x="-4957" y="2222500"/>
                    <a:pt x="14094" y="2127739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prstDash val="sysDot"/>
              <a:tailEnd type="stealt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266140 w 800482"/>
                        <a:gd name="connsiteY0" fmla="*/ 0 h 2341974"/>
                        <a:gd name="connsiteX1" fmla="*/ 289586 w 800482"/>
                        <a:gd name="connsiteY1" fmla="*/ 1096108 h 2341974"/>
                        <a:gd name="connsiteX2" fmla="*/ 729201 w 800482"/>
                        <a:gd name="connsiteY2" fmla="*/ 1072662 h 2341974"/>
                        <a:gd name="connsiteX3" fmla="*/ 735063 w 800482"/>
                        <a:gd name="connsiteY3" fmla="*/ 2186354 h 2341974"/>
                        <a:gd name="connsiteX4" fmla="*/ 96155 w 800482"/>
                        <a:gd name="connsiteY4" fmla="*/ 2327031 h 2341974"/>
                        <a:gd name="connsiteX5" fmla="*/ 14094 w 800482"/>
                        <a:gd name="connsiteY5" fmla="*/ 2127739 h 2341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0482" h="2341974" extrusionOk="0">
                          <a:moveTo>
                            <a:pt x="266140" y="0"/>
                          </a:moveTo>
                          <a:cubicBezTo>
                            <a:pt x="207234" y="438902"/>
                            <a:pt x="176301" y="930883"/>
                            <a:pt x="289586" y="1096108"/>
                          </a:cubicBezTo>
                          <a:cubicBezTo>
                            <a:pt x="403644" y="1282649"/>
                            <a:pt x="597675" y="892775"/>
                            <a:pt x="729201" y="1072662"/>
                          </a:cubicBezTo>
                          <a:cubicBezTo>
                            <a:pt x="795776" y="1261861"/>
                            <a:pt x="833732" y="2015092"/>
                            <a:pt x="735063" y="2186354"/>
                          </a:cubicBezTo>
                          <a:cubicBezTo>
                            <a:pt x="598017" y="2378161"/>
                            <a:pt x="226787" y="2341802"/>
                            <a:pt x="96155" y="2327031"/>
                          </a:cubicBezTo>
                          <a:cubicBezTo>
                            <a:pt x="-2075" y="2319864"/>
                            <a:pt x="-3231" y="2218947"/>
                            <a:pt x="14094" y="2127739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389B147-CB98-7081-AC1C-42454A910230}"/>
              </a:ext>
            </a:extLst>
          </p:cNvPr>
          <p:cNvSpPr txBox="1"/>
          <p:nvPr/>
        </p:nvSpPr>
        <p:spPr>
          <a:xfrm>
            <a:off x="609600" y="5855676"/>
            <a:ext cx="2219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No entry after 3:00pm</a:t>
            </a:r>
          </a:p>
        </p:txBody>
      </p:sp>
    </p:spTree>
    <p:extLst>
      <p:ext uri="{BB962C8B-B14F-4D97-AF65-F5344CB8AC3E}">
        <p14:creationId xmlns:p14="http://schemas.microsoft.com/office/powerpoint/2010/main" val="30792905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33344"/>
            <a:ext cx="9173240" cy="6836209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90FC83-0524-4A0B-B797-F734A417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30439"/>
          <a:stretch/>
        </p:blipFill>
        <p:spPr>
          <a:xfrm>
            <a:off x="756138" y="1250353"/>
            <a:ext cx="7772400" cy="304615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BFDED74-1B9C-B776-566F-254A0593FDC1}"/>
              </a:ext>
            </a:extLst>
          </p:cNvPr>
          <p:cNvSpPr/>
          <p:nvPr/>
        </p:nvSpPr>
        <p:spPr>
          <a:xfrm>
            <a:off x="6121184" y="3821172"/>
            <a:ext cx="2315758" cy="3249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Anderson Ave SE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AD31074-83E1-401C-6CAD-B7425216741F}"/>
              </a:ext>
            </a:extLst>
          </p:cNvPr>
          <p:cNvSpPr/>
          <p:nvPr/>
        </p:nvSpPr>
        <p:spPr>
          <a:xfrm rot="5400000">
            <a:off x="5158491" y="4790649"/>
            <a:ext cx="2244253" cy="3553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Carlisle Blvd Se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8E57CD86-7871-FF92-CC42-415FC28F987B}"/>
              </a:ext>
            </a:extLst>
          </p:cNvPr>
          <p:cNvSpPr/>
          <p:nvPr/>
        </p:nvSpPr>
        <p:spPr>
          <a:xfrm rot="10800000">
            <a:off x="7678801" y="5238530"/>
            <a:ext cx="290993" cy="724323"/>
          </a:xfrm>
          <a:custGeom>
            <a:avLst/>
            <a:gdLst>
              <a:gd name="connsiteX0" fmla="*/ 266140 w 800482"/>
              <a:gd name="connsiteY0" fmla="*/ 0 h 2341974"/>
              <a:gd name="connsiteX1" fmla="*/ 289586 w 800482"/>
              <a:gd name="connsiteY1" fmla="*/ 1096108 h 2341974"/>
              <a:gd name="connsiteX2" fmla="*/ 729201 w 800482"/>
              <a:gd name="connsiteY2" fmla="*/ 1072662 h 2341974"/>
              <a:gd name="connsiteX3" fmla="*/ 735063 w 800482"/>
              <a:gd name="connsiteY3" fmla="*/ 2186354 h 2341974"/>
              <a:gd name="connsiteX4" fmla="*/ 96155 w 800482"/>
              <a:gd name="connsiteY4" fmla="*/ 2327031 h 2341974"/>
              <a:gd name="connsiteX5" fmla="*/ 14094 w 800482"/>
              <a:gd name="connsiteY5" fmla="*/ 2127739 h 2341974"/>
              <a:gd name="connsiteX0" fmla="*/ 266140 w 795544"/>
              <a:gd name="connsiteY0" fmla="*/ 0 h 2341974"/>
              <a:gd name="connsiteX1" fmla="*/ 383370 w 795544"/>
              <a:gd name="connsiteY1" fmla="*/ 1078524 h 2341974"/>
              <a:gd name="connsiteX2" fmla="*/ 729201 w 795544"/>
              <a:gd name="connsiteY2" fmla="*/ 1072662 h 2341974"/>
              <a:gd name="connsiteX3" fmla="*/ 735063 w 795544"/>
              <a:gd name="connsiteY3" fmla="*/ 2186354 h 2341974"/>
              <a:gd name="connsiteX4" fmla="*/ 96155 w 795544"/>
              <a:gd name="connsiteY4" fmla="*/ 2327031 h 2341974"/>
              <a:gd name="connsiteX5" fmla="*/ 14094 w 795544"/>
              <a:gd name="connsiteY5" fmla="*/ 2127739 h 2341974"/>
              <a:gd name="connsiteX0" fmla="*/ 266140 w 795544"/>
              <a:gd name="connsiteY0" fmla="*/ 0 h 2341974"/>
              <a:gd name="connsiteX1" fmla="*/ 383370 w 795544"/>
              <a:gd name="connsiteY1" fmla="*/ 1078524 h 2341974"/>
              <a:gd name="connsiteX2" fmla="*/ 729201 w 795544"/>
              <a:gd name="connsiteY2" fmla="*/ 1072662 h 2341974"/>
              <a:gd name="connsiteX3" fmla="*/ 735063 w 795544"/>
              <a:gd name="connsiteY3" fmla="*/ 2186354 h 2341974"/>
              <a:gd name="connsiteX4" fmla="*/ 96155 w 795544"/>
              <a:gd name="connsiteY4" fmla="*/ 2327031 h 2341974"/>
              <a:gd name="connsiteX5" fmla="*/ 14094 w 795544"/>
              <a:gd name="connsiteY5" fmla="*/ 2127739 h 2341974"/>
              <a:gd name="connsiteX0" fmla="*/ 266140 w 795544"/>
              <a:gd name="connsiteY0" fmla="*/ 0 h 2341974"/>
              <a:gd name="connsiteX1" fmla="*/ 383370 w 795544"/>
              <a:gd name="connsiteY1" fmla="*/ 1078524 h 2341974"/>
              <a:gd name="connsiteX2" fmla="*/ 729201 w 795544"/>
              <a:gd name="connsiteY2" fmla="*/ 1072662 h 2341974"/>
              <a:gd name="connsiteX3" fmla="*/ 735063 w 795544"/>
              <a:gd name="connsiteY3" fmla="*/ 2186354 h 2341974"/>
              <a:gd name="connsiteX4" fmla="*/ 96155 w 795544"/>
              <a:gd name="connsiteY4" fmla="*/ 2327031 h 2341974"/>
              <a:gd name="connsiteX5" fmla="*/ 14094 w 795544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96442"/>
              <a:gd name="connsiteY0" fmla="*/ 0 h 2341974"/>
              <a:gd name="connsiteX1" fmla="*/ 365785 w 796442"/>
              <a:gd name="connsiteY1" fmla="*/ 1078524 h 2341974"/>
              <a:gd name="connsiteX2" fmla="*/ 729201 w 796442"/>
              <a:gd name="connsiteY2" fmla="*/ 1072662 h 2341974"/>
              <a:gd name="connsiteX3" fmla="*/ 735063 w 796442"/>
              <a:gd name="connsiteY3" fmla="*/ 2186354 h 2341974"/>
              <a:gd name="connsiteX4" fmla="*/ 96155 w 796442"/>
              <a:gd name="connsiteY4" fmla="*/ 2327031 h 2341974"/>
              <a:gd name="connsiteX5" fmla="*/ 14094 w 796442"/>
              <a:gd name="connsiteY5" fmla="*/ 2127739 h 2341974"/>
              <a:gd name="connsiteX0" fmla="*/ 266140 w 785121"/>
              <a:gd name="connsiteY0" fmla="*/ 0 h 2341974"/>
              <a:gd name="connsiteX1" fmla="*/ 365785 w 785121"/>
              <a:gd name="connsiteY1" fmla="*/ 1078524 h 2341974"/>
              <a:gd name="connsiteX2" fmla="*/ 729201 w 785121"/>
              <a:gd name="connsiteY2" fmla="*/ 1072662 h 2341974"/>
              <a:gd name="connsiteX3" fmla="*/ 735063 w 785121"/>
              <a:gd name="connsiteY3" fmla="*/ 2186354 h 2341974"/>
              <a:gd name="connsiteX4" fmla="*/ 96155 w 785121"/>
              <a:gd name="connsiteY4" fmla="*/ 2327031 h 2341974"/>
              <a:gd name="connsiteX5" fmla="*/ 14094 w 785121"/>
              <a:gd name="connsiteY5" fmla="*/ 2127739 h 2341974"/>
              <a:gd name="connsiteX0" fmla="*/ 266140 w 735492"/>
              <a:gd name="connsiteY0" fmla="*/ 0 h 2331538"/>
              <a:gd name="connsiteX1" fmla="*/ 365785 w 735492"/>
              <a:gd name="connsiteY1" fmla="*/ 1078524 h 2331538"/>
              <a:gd name="connsiteX2" fmla="*/ 201962 w 735492"/>
              <a:gd name="connsiteY2" fmla="*/ 1373943 h 2331538"/>
              <a:gd name="connsiteX3" fmla="*/ 735063 w 735492"/>
              <a:gd name="connsiteY3" fmla="*/ 2186354 h 2331538"/>
              <a:gd name="connsiteX4" fmla="*/ 96155 w 735492"/>
              <a:gd name="connsiteY4" fmla="*/ 2327031 h 2331538"/>
              <a:gd name="connsiteX5" fmla="*/ 14094 w 735492"/>
              <a:gd name="connsiteY5" fmla="*/ 2127739 h 2331538"/>
              <a:gd name="connsiteX0" fmla="*/ 169984 w 639336"/>
              <a:gd name="connsiteY0" fmla="*/ 0 h 2331538"/>
              <a:gd name="connsiteX1" fmla="*/ 269629 w 639336"/>
              <a:gd name="connsiteY1" fmla="*/ 1078524 h 2331538"/>
              <a:gd name="connsiteX2" fmla="*/ 105806 w 639336"/>
              <a:gd name="connsiteY2" fmla="*/ 1373943 h 2331538"/>
              <a:gd name="connsiteX3" fmla="*/ 638907 w 639336"/>
              <a:gd name="connsiteY3" fmla="*/ 2186354 h 2331538"/>
              <a:gd name="connsiteX4" fmla="*/ -1 w 639336"/>
              <a:gd name="connsiteY4" fmla="*/ 2327031 h 2331538"/>
              <a:gd name="connsiteX0" fmla="*/ 169984 w 395883"/>
              <a:gd name="connsiteY0" fmla="*/ 0 h 2327030"/>
              <a:gd name="connsiteX1" fmla="*/ 269629 w 395883"/>
              <a:gd name="connsiteY1" fmla="*/ 1078524 h 2327030"/>
              <a:gd name="connsiteX2" fmla="*/ 105806 w 395883"/>
              <a:gd name="connsiteY2" fmla="*/ 1373943 h 2327030"/>
              <a:gd name="connsiteX3" fmla="*/ -1 w 395883"/>
              <a:gd name="connsiteY3" fmla="*/ 2327031 h 2327030"/>
              <a:gd name="connsiteX0" fmla="*/ 110969 w 336868"/>
              <a:gd name="connsiteY0" fmla="*/ 0 h 1373943"/>
              <a:gd name="connsiteX1" fmla="*/ 210614 w 336868"/>
              <a:gd name="connsiteY1" fmla="*/ 1078524 h 1373943"/>
              <a:gd name="connsiteX2" fmla="*/ 46791 w 336868"/>
              <a:gd name="connsiteY2" fmla="*/ 1373943 h 1373943"/>
              <a:gd name="connsiteX0" fmla="*/ 209785 w 209784"/>
              <a:gd name="connsiteY0" fmla="*/ 0 h 1373943"/>
              <a:gd name="connsiteX1" fmla="*/ 8150 w 209784"/>
              <a:gd name="connsiteY1" fmla="*/ 1059692 h 1373943"/>
              <a:gd name="connsiteX2" fmla="*/ 145607 w 209784"/>
              <a:gd name="connsiteY2" fmla="*/ 1373943 h 1373943"/>
              <a:gd name="connsiteX0" fmla="*/ 209785 w 635184"/>
              <a:gd name="connsiteY0" fmla="*/ 0 h 1072663"/>
              <a:gd name="connsiteX1" fmla="*/ 8150 w 635184"/>
              <a:gd name="connsiteY1" fmla="*/ 1059692 h 1072663"/>
              <a:gd name="connsiteX2" fmla="*/ 635184 w 635184"/>
              <a:gd name="connsiteY2" fmla="*/ 1072663 h 1072663"/>
              <a:gd name="connsiteX0" fmla="*/ 209786 w 635184"/>
              <a:gd name="connsiteY0" fmla="*/ 0 h 1581072"/>
              <a:gd name="connsiteX1" fmla="*/ 8150 w 635184"/>
              <a:gd name="connsiteY1" fmla="*/ 1568101 h 1581072"/>
              <a:gd name="connsiteX2" fmla="*/ 635184 w 635184"/>
              <a:gd name="connsiteY2" fmla="*/ 1581072 h 158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5184" h="1581072">
                <a:moveTo>
                  <a:pt x="209786" y="0"/>
                </a:moveTo>
                <a:cubicBezTo>
                  <a:pt x="182920" y="458665"/>
                  <a:pt x="-45582" y="1149001"/>
                  <a:pt x="8150" y="1568101"/>
                </a:cubicBezTo>
                <a:cubicBezTo>
                  <a:pt x="442883" y="1617924"/>
                  <a:pt x="386069" y="1478495"/>
                  <a:pt x="635184" y="1581072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ot"/>
            <a:tailEnd type="stealt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66140 w 800482"/>
                      <a:gd name="connsiteY0" fmla="*/ 0 h 2341974"/>
                      <a:gd name="connsiteX1" fmla="*/ 289586 w 800482"/>
                      <a:gd name="connsiteY1" fmla="*/ 1096108 h 2341974"/>
                      <a:gd name="connsiteX2" fmla="*/ 729201 w 800482"/>
                      <a:gd name="connsiteY2" fmla="*/ 1072662 h 2341974"/>
                      <a:gd name="connsiteX3" fmla="*/ 735063 w 800482"/>
                      <a:gd name="connsiteY3" fmla="*/ 2186354 h 2341974"/>
                      <a:gd name="connsiteX4" fmla="*/ 96155 w 800482"/>
                      <a:gd name="connsiteY4" fmla="*/ 2327031 h 2341974"/>
                      <a:gd name="connsiteX5" fmla="*/ 14094 w 800482"/>
                      <a:gd name="connsiteY5" fmla="*/ 2127739 h 2341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00482" h="2341974" extrusionOk="0">
                        <a:moveTo>
                          <a:pt x="266140" y="0"/>
                        </a:moveTo>
                        <a:cubicBezTo>
                          <a:pt x="207234" y="438902"/>
                          <a:pt x="176301" y="930883"/>
                          <a:pt x="289586" y="1096108"/>
                        </a:cubicBezTo>
                        <a:cubicBezTo>
                          <a:pt x="403644" y="1282649"/>
                          <a:pt x="597675" y="892775"/>
                          <a:pt x="729201" y="1072662"/>
                        </a:cubicBezTo>
                        <a:cubicBezTo>
                          <a:pt x="795776" y="1261861"/>
                          <a:pt x="833732" y="2015092"/>
                          <a:pt x="735063" y="2186354"/>
                        </a:cubicBezTo>
                        <a:cubicBezTo>
                          <a:pt x="598017" y="2378161"/>
                          <a:pt x="226787" y="2341802"/>
                          <a:pt x="96155" y="2327031"/>
                        </a:cubicBezTo>
                        <a:cubicBezTo>
                          <a:pt x="-2075" y="2319864"/>
                          <a:pt x="-3231" y="2218947"/>
                          <a:pt x="14094" y="212773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89B147-CB98-7081-AC1C-42454A910230}"/>
              </a:ext>
            </a:extLst>
          </p:cNvPr>
          <p:cNvSpPr txBox="1"/>
          <p:nvPr/>
        </p:nvSpPr>
        <p:spPr>
          <a:xfrm>
            <a:off x="609600" y="5855676"/>
            <a:ext cx="2178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No entry after 2:10pm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7990F92-B7FC-6A93-1369-51700804EFE2}"/>
              </a:ext>
            </a:extLst>
          </p:cNvPr>
          <p:cNvSpPr/>
          <p:nvPr/>
        </p:nvSpPr>
        <p:spPr>
          <a:xfrm>
            <a:off x="6707744" y="4296508"/>
            <a:ext cx="1479755" cy="1417834"/>
          </a:xfrm>
          <a:custGeom>
            <a:avLst/>
            <a:gdLst>
              <a:gd name="connsiteX0" fmla="*/ 624263 w 1479755"/>
              <a:gd name="connsiteY0" fmla="*/ 0 h 1417834"/>
              <a:gd name="connsiteX1" fmla="*/ 1103086 w 1479755"/>
              <a:gd name="connsiteY1" fmla="*/ 0 h 1417834"/>
              <a:gd name="connsiteX2" fmla="*/ 1103086 w 1479755"/>
              <a:gd name="connsiteY2" fmla="*/ 150351 h 1417834"/>
              <a:gd name="connsiteX3" fmla="*/ 1479755 w 1479755"/>
              <a:gd name="connsiteY3" fmla="*/ 150351 h 1417834"/>
              <a:gd name="connsiteX4" fmla="*/ 1479755 w 1479755"/>
              <a:gd name="connsiteY4" fmla="*/ 423313 h 1417834"/>
              <a:gd name="connsiteX5" fmla="*/ 1479755 w 1479755"/>
              <a:gd name="connsiteY5" fmla="*/ 593037 h 1417834"/>
              <a:gd name="connsiteX6" fmla="*/ 1479755 w 1479755"/>
              <a:gd name="connsiteY6" fmla="*/ 764262 h 1417834"/>
              <a:gd name="connsiteX7" fmla="*/ 1103086 w 1479755"/>
              <a:gd name="connsiteY7" fmla="*/ 764262 h 1417834"/>
              <a:gd name="connsiteX8" fmla="*/ 1103086 w 1479755"/>
              <a:gd name="connsiteY8" fmla="*/ 790268 h 1417834"/>
              <a:gd name="connsiteX9" fmla="*/ 842443 w 1479755"/>
              <a:gd name="connsiteY9" fmla="*/ 790268 h 1417834"/>
              <a:gd name="connsiteX10" fmla="*/ 842443 w 1479755"/>
              <a:gd name="connsiteY10" fmla="*/ 1417834 h 1417834"/>
              <a:gd name="connsiteX11" fmla="*/ 304800 w 1479755"/>
              <a:gd name="connsiteY11" fmla="*/ 1417834 h 1417834"/>
              <a:gd name="connsiteX12" fmla="*/ 304800 w 1479755"/>
              <a:gd name="connsiteY12" fmla="*/ 593037 h 1417834"/>
              <a:gd name="connsiteX13" fmla="*/ 0 w 1479755"/>
              <a:gd name="connsiteY13" fmla="*/ 593037 h 1417834"/>
              <a:gd name="connsiteX14" fmla="*/ 0 w 1479755"/>
              <a:gd name="connsiteY14" fmla="*/ 150351 h 1417834"/>
              <a:gd name="connsiteX15" fmla="*/ 624263 w 1479755"/>
              <a:gd name="connsiteY15" fmla="*/ 150351 h 1417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79755" h="1417834">
                <a:moveTo>
                  <a:pt x="624263" y="0"/>
                </a:moveTo>
                <a:lnTo>
                  <a:pt x="1103086" y="0"/>
                </a:lnTo>
                <a:lnTo>
                  <a:pt x="1103086" y="150351"/>
                </a:lnTo>
                <a:lnTo>
                  <a:pt x="1479755" y="150351"/>
                </a:lnTo>
                <a:lnTo>
                  <a:pt x="1479755" y="423313"/>
                </a:lnTo>
                <a:lnTo>
                  <a:pt x="1479755" y="593037"/>
                </a:lnTo>
                <a:lnTo>
                  <a:pt x="1479755" y="764262"/>
                </a:lnTo>
                <a:lnTo>
                  <a:pt x="1103086" y="764262"/>
                </a:lnTo>
                <a:lnTo>
                  <a:pt x="1103086" y="790268"/>
                </a:lnTo>
                <a:lnTo>
                  <a:pt x="842443" y="790268"/>
                </a:lnTo>
                <a:lnTo>
                  <a:pt x="842443" y="1417834"/>
                </a:lnTo>
                <a:lnTo>
                  <a:pt x="304800" y="1417834"/>
                </a:lnTo>
                <a:lnTo>
                  <a:pt x="304800" y="593037"/>
                </a:lnTo>
                <a:lnTo>
                  <a:pt x="0" y="593037"/>
                </a:lnTo>
                <a:lnTo>
                  <a:pt x="0" y="150351"/>
                </a:lnTo>
                <a:lnTo>
                  <a:pt x="624263" y="150351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387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90FC83-0524-4A0B-B797-F734A417D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30439"/>
          <a:stretch/>
        </p:blipFill>
        <p:spPr>
          <a:xfrm>
            <a:off x="756138" y="1250353"/>
            <a:ext cx="7772400" cy="30461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15692E-652C-959A-D4DD-325F865DBA36}"/>
              </a:ext>
            </a:extLst>
          </p:cNvPr>
          <p:cNvSpPr txBox="1"/>
          <p:nvPr/>
        </p:nvSpPr>
        <p:spPr>
          <a:xfrm rot="19988676">
            <a:off x="4175486" y="3502822"/>
            <a:ext cx="4572442" cy="2123658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Stencil" pitchFamily="82" charset="77"/>
              </a:rPr>
              <a:t>CLOSED</a:t>
            </a:r>
          </a:p>
          <a:p>
            <a:pPr algn="ctr"/>
            <a:r>
              <a:rPr lang="en-US" sz="6600" dirty="0">
                <a:latin typeface="Stencil" pitchFamily="82" charset="77"/>
              </a:rPr>
              <a:t>No Entry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77AA50-2A67-77F4-38B8-A6756AF27316}"/>
              </a:ext>
            </a:extLst>
          </p:cNvPr>
          <p:cNvSpPr/>
          <p:nvPr/>
        </p:nvSpPr>
        <p:spPr>
          <a:xfrm rot="19889976">
            <a:off x="4020375" y="3606578"/>
            <a:ext cx="4882661" cy="1957754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BAD771-0B48-4FD1-A1E1-46C342A534DD}"/>
              </a:ext>
            </a:extLst>
          </p:cNvPr>
          <p:cNvSpPr txBox="1"/>
          <p:nvPr/>
        </p:nvSpPr>
        <p:spPr>
          <a:xfrm>
            <a:off x="609600" y="5855676"/>
            <a:ext cx="2219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No entry after 3:00pm</a:t>
            </a:r>
          </a:p>
        </p:txBody>
      </p:sp>
    </p:spTree>
    <p:extLst>
      <p:ext uri="{BB962C8B-B14F-4D97-AF65-F5344CB8AC3E}">
        <p14:creationId xmlns:p14="http://schemas.microsoft.com/office/powerpoint/2010/main" val="36213317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8D4D-7202-4C5E-A032-184C75D871B5}"/>
              </a:ext>
            </a:extLst>
          </p:cNvPr>
          <p:cNvSpPr txBox="1"/>
          <p:nvPr/>
        </p:nvSpPr>
        <p:spPr>
          <a:xfrm>
            <a:off x="2924907" y="2778175"/>
            <a:ext cx="3112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itchFamily="2" charset="2"/>
              </a:rPr>
              <a:t>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66030866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8D4D-7202-4C5E-A032-184C75D871B5}"/>
              </a:ext>
            </a:extLst>
          </p:cNvPr>
          <p:cNvSpPr txBox="1"/>
          <p:nvPr/>
        </p:nvSpPr>
        <p:spPr>
          <a:xfrm>
            <a:off x="2924907" y="2778175"/>
            <a:ext cx="3112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itchFamily="2" charset="2"/>
              </a:rPr>
              <a:t>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883605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178120" y="2313829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‘Yes’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’Yes’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66DFB-6B3D-93F9-9C5A-0110846295EF}"/>
              </a:ext>
            </a:extLst>
          </p:cNvPr>
          <p:cNvSpPr txBox="1"/>
          <p:nvPr/>
        </p:nvSpPr>
        <p:spPr>
          <a:xfrm>
            <a:off x="1178120" y="2855120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‘No’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’No’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C1A00D-D0BA-B692-B3C8-AECE925E94EB}"/>
              </a:ext>
            </a:extLst>
          </p:cNvPr>
          <p:cNvSpPr txBox="1"/>
          <p:nvPr/>
        </p:nvSpPr>
        <p:spPr>
          <a:xfrm>
            <a:off x="1178120" y="3396411"/>
            <a:ext cx="6528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If you are a </a:t>
            </a:r>
            <a:r>
              <a:rPr lang="en-US" sz="3200" dirty="0">
                <a:latin typeface="Elephant Pro" pitchFamily="2" charset="0"/>
              </a:rPr>
              <a:t>‘Maybe’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say </a:t>
            </a:r>
            <a:r>
              <a:rPr lang="en-US" sz="3200" dirty="0">
                <a:latin typeface="Elephant Pro" pitchFamily="2" charset="0"/>
              </a:rPr>
              <a:t> ’No’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66A92B-E320-C396-3E6C-2D639F7C93E0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6467419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8D4D-7202-4C5E-A032-184C75D871B5}"/>
              </a:ext>
            </a:extLst>
          </p:cNvPr>
          <p:cNvSpPr txBox="1"/>
          <p:nvPr/>
        </p:nvSpPr>
        <p:spPr>
          <a:xfrm>
            <a:off x="2936631" y="2320975"/>
            <a:ext cx="31124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ym typeface="Wingdings" pitchFamily="2" charset="2"/>
              </a:rPr>
              <a:t>Next Time…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1918236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4883"/>
            <a:ext cx="9173240" cy="6836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EF4BEE06-6159-D8E2-5641-289F8AA32F6B}"/>
              </a:ext>
            </a:extLst>
          </p:cNvPr>
          <p:cNvGrpSpPr/>
          <p:nvPr/>
        </p:nvGrpSpPr>
        <p:grpSpPr>
          <a:xfrm>
            <a:off x="6072104" y="3704492"/>
            <a:ext cx="2315758" cy="2244253"/>
            <a:chOff x="3332965" y="1049930"/>
            <a:chExt cx="5054897" cy="489881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479648B-843F-0A05-8DB0-90B46204B2D2}"/>
                </a:ext>
              </a:extLst>
            </p:cNvPr>
            <p:cNvSpPr/>
            <p:nvPr/>
          </p:nvSpPr>
          <p:spPr>
            <a:xfrm>
              <a:off x="3332965" y="1727991"/>
              <a:ext cx="5054897" cy="70924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Anderson Ave SE</a:t>
              </a: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7B25A4B-F6B1-209D-BC58-C2E69A62E896}"/>
                </a:ext>
              </a:extLst>
            </p:cNvPr>
            <p:cNvSpPr/>
            <p:nvPr/>
          </p:nvSpPr>
          <p:spPr>
            <a:xfrm>
              <a:off x="5881037" y="3247293"/>
              <a:ext cx="1088332" cy="1453661"/>
            </a:xfrm>
            <a:custGeom>
              <a:avLst/>
              <a:gdLst>
                <a:gd name="connsiteX0" fmla="*/ 139892 w 1088332"/>
                <a:gd name="connsiteY0" fmla="*/ 0 h 1453661"/>
                <a:gd name="connsiteX1" fmla="*/ 754225 w 1088332"/>
                <a:gd name="connsiteY1" fmla="*/ 0 h 1453661"/>
                <a:gd name="connsiteX2" fmla="*/ 754225 w 1088332"/>
                <a:gd name="connsiteY2" fmla="*/ 669378 h 1453661"/>
                <a:gd name="connsiteX3" fmla="*/ 1088332 w 1088332"/>
                <a:gd name="connsiteY3" fmla="*/ 669378 h 1453661"/>
                <a:gd name="connsiteX4" fmla="*/ 1088332 w 1088332"/>
                <a:gd name="connsiteY4" fmla="*/ 1453661 h 1453661"/>
                <a:gd name="connsiteX5" fmla="*/ 0 w 1088332"/>
                <a:gd name="connsiteY5" fmla="*/ 1453661 h 1453661"/>
                <a:gd name="connsiteX6" fmla="*/ 0 w 1088332"/>
                <a:gd name="connsiteY6" fmla="*/ 669378 h 1453661"/>
                <a:gd name="connsiteX7" fmla="*/ 139892 w 1088332"/>
                <a:gd name="connsiteY7" fmla="*/ 669378 h 145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332" h="1453661">
                  <a:moveTo>
                    <a:pt x="139892" y="0"/>
                  </a:moveTo>
                  <a:lnTo>
                    <a:pt x="754225" y="0"/>
                  </a:lnTo>
                  <a:lnTo>
                    <a:pt x="754225" y="669378"/>
                  </a:lnTo>
                  <a:lnTo>
                    <a:pt x="1088332" y="669378"/>
                  </a:lnTo>
                  <a:lnTo>
                    <a:pt x="1088332" y="1453661"/>
                  </a:lnTo>
                  <a:lnTo>
                    <a:pt x="0" y="1453661"/>
                  </a:lnTo>
                  <a:lnTo>
                    <a:pt x="0" y="669378"/>
                  </a:lnTo>
                  <a:lnTo>
                    <a:pt x="139892" y="669378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9B0D83E-7492-9D53-8E1E-7433F5E8E7FA}"/>
                </a:ext>
              </a:extLst>
            </p:cNvPr>
            <p:cNvSpPr/>
            <p:nvPr/>
          </p:nvSpPr>
          <p:spPr>
            <a:xfrm>
              <a:off x="6787928" y="2730763"/>
              <a:ext cx="329032" cy="7092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71DA93-C957-4EAD-13B2-EAF4C683E76E}"/>
                </a:ext>
              </a:extLst>
            </p:cNvPr>
            <p:cNvSpPr/>
            <p:nvPr/>
          </p:nvSpPr>
          <p:spPr>
            <a:xfrm>
              <a:off x="6271846" y="5179146"/>
              <a:ext cx="592015" cy="46551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D032D97-FFF6-A39A-6771-1BCB9DE2321F}"/>
                </a:ext>
              </a:extLst>
            </p:cNvPr>
            <p:cNvSpPr/>
            <p:nvPr/>
          </p:nvSpPr>
          <p:spPr>
            <a:xfrm>
              <a:off x="5293109" y="5094480"/>
              <a:ext cx="503953" cy="55018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32CB2D8-C16D-E523-BA48-57D069BDA7A1}"/>
                </a:ext>
              </a:extLst>
            </p:cNvPr>
            <p:cNvSpPr/>
            <p:nvPr/>
          </p:nvSpPr>
          <p:spPr>
            <a:xfrm rot="5400000">
              <a:off x="5336238" y="3111484"/>
              <a:ext cx="4898815" cy="7757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Carlisle Blvd Se</a:t>
              </a: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740F3DF-371F-3D98-E1CD-F181FB5BB88B}"/>
                </a:ext>
              </a:extLst>
            </p:cNvPr>
            <p:cNvSpPr/>
            <p:nvPr/>
          </p:nvSpPr>
          <p:spPr>
            <a:xfrm>
              <a:off x="4600736" y="3215677"/>
              <a:ext cx="944278" cy="1368225"/>
            </a:xfrm>
            <a:custGeom>
              <a:avLst/>
              <a:gdLst>
                <a:gd name="connsiteX0" fmla="*/ 0 w 944278"/>
                <a:gd name="connsiteY0" fmla="*/ 0 h 1368225"/>
                <a:gd name="connsiteX1" fmla="*/ 614333 w 944278"/>
                <a:gd name="connsiteY1" fmla="*/ 0 h 1368225"/>
                <a:gd name="connsiteX2" fmla="*/ 614333 w 944278"/>
                <a:gd name="connsiteY2" fmla="*/ 152400 h 1368225"/>
                <a:gd name="connsiteX3" fmla="*/ 766733 w 944278"/>
                <a:gd name="connsiteY3" fmla="*/ 152400 h 1368225"/>
                <a:gd name="connsiteX4" fmla="*/ 766733 w 944278"/>
                <a:gd name="connsiteY4" fmla="*/ 818044 h 1368225"/>
                <a:gd name="connsiteX5" fmla="*/ 944278 w 944278"/>
                <a:gd name="connsiteY5" fmla="*/ 818044 h 1368225"/>
                <a:gd name="connsiteX6" fmla="*/ 944278 w 944278"/>
                <a:gd name="connsiteY6" fmla="*/ 1368225 h 1368225"/>
                <a:gd name="connsiteX7" fmla="*/ 310160 w 944278"/>
                <a:gd name="connsiteY7" fmla="*/ 1368225 h 1368225"/>
                <a:gd name="connsiteX8" fmla="*/ 310160 w 944278"/>
                <a:gd name="connsiteY8" fmla="*/ 970444 h 1368225"/>
                <a:gd name="connsiteX9" fmla="*/ 152400 w 944278"/>
                <a:gd name="connsiteY9" fmla="*/ 970444 h 1368225"/>
                <a:gd name="connsiteX10" fmla="*/ 152400 w 944278"/>
                <a:gd name="connsiteY10" fmla="*/ 818044 h 1368225"/>
                <a:gd name="connsiteX11" fmla="*/ 0 w 944278"/>
                <a:gd name="connsiteY11" fmla="*/ 818044 h 136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78" h="1368225">
                  <a:moveTo>
                    <a:pt x="0" y="0"/>
                  </a:moveTo>
                  <a:lnTo>
                    <a:pt x="614333" y="0"/>
                  </a:lnTo>
                  <a:lnTo>
                    <a:pt x="614333" y="152400"/>
                  </a:lnTo>
                  <a:lnTo>
                    <a:pt x="766733" y="152400"/>
                  </a:lnTo>
                  <a:lnTo>
                    <a:pt x="766733" y="818044"/>
                  </a:lnTo>
                  <a:lnTo>
                    <a:pt x="944278" y="818044"/>
                  </a:lnTo>
                  <a:lnTo>
                    <a:pt x="944278" y="1368225"/>
                  </a:lnTo>
                  <a:lnTo>
                    <a:pt x="310160" y="1368225"/>
                  </a:lnTo>
                  <a:lnTo>
                    <a:pt x="310160" y="970444"/>
                  </a:lnTo>
                  <a:lnTo>
                    <a:pt x="152400" y="970444"/>
                  </a:lnTo>
                  <a:lnTo>
                    <a:pt x="152400" y="818044"/>
                  </a:lnTo>
                  <a:lnTo>
                    <a:pt x="0" y="818044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FDBD441-4653-0E44-4FF4-373992CDA539}"/>
                </a:ext>
              </a:extLst>
            </p:cNvPr>
            <p:cNvSpPr/>
            <p:nvPr/>
          </p:nvSpPr>
          <p:spPr>
            <a:xfrm>
              <a:off x="6404290" y="2637692"/>
              <a:ext cx="785121" cy="2341974"/>
            </a:xfrm>
            <a:custGeom>
              <a:avLst/>
              <a:gdLst>
                <a:gd name="connsiteX0" fmla="*/ 266140 w 800482"/>
                <a:gd name="connsiteY0" fmla="*/ 0 h 2341974"/>
                <a:gd name="connsiteX1" fmla="*/ 289586 w 800482"/>
                <a:gd name="connsiteY1" fmla="*/ 1096108 h 2341974"/>
                <a:gd name="connsiteX2" fmla="*/ 729201 w 800482"/>
                <a:gd name="connsiteY2" fmla="*/ 1072662 h 2341974"/>
                <a:gd name="connsiteX3" fmla="*/ 735063 w 800482"/>
                <a:gd name="connsiteY3" fmla="*/ 2186354 h 2341974"/>
                <a:gd name="connsiteX4" fmla="*/ 96155 w 800482"/>
                <a:gd name="connsiteY4" fmla="*/ 2327031 h 2341974"/>
                <a:gd name="connsiteX5" fmla="*/ 14094 w 800482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5544"/>
                <a:gd name="connsiteY0" fmla="*/ 0 h 2341974"/>
                <a:gd name="connsiteX1" fmla="*/ 383370 w 795544"/>
                <a:gd name="connsiteY1" fmla="*/ 1078524 h 2341974"/>
                <a:gd name="connsiteX2" fmla="*/ 729201 w 795544"/>
                <a:gd name="connsiteY2" fmla="*/ 1072662 h 2341974"/>
                <a:gd name="connsiteX3" fmla="*/ 735063 w 795544"/>
                <a:gd name="connsiteY3" fmla="*/ 2186354 h 2341974"/>
                <a:gd name="connsiteX4" fmla="*/ 96155 w 795544"/>
                <a:gd name="connsiteY4" fmla="*/ 2327031 h 2341974"/>
                <a:gd name="connsiteX5" fmla="*/ 14094 w 795544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96442"/>
                <a:gd name="connsiteY0" fmla="*/ 0 h 2341974"/>
                <a:gd name="connsiteX1" fmla="*/ 365785 w 796442"/>
                <a:gd name="connsiteY1" fmla="*/ 1078524 h 2341974"/>
                <a:gd name="connsiteX2" fmla="*/ 729201 w 796442"/>
                <a:gd name="connsiteY2" fmla="*/ 1072662 h 2341974"/>
                <a:gd name="connsiteX3" fmla="*/ 735063 w 796442"/>
                <a:gd name="connsiteY3" fmla="*/ 2186354 h 2341974"/>
                <a:gd name="connsiteX4" fmla="*/ 96155 w 796442"/>
                <a:gd name="connsiteY4" fmla="*/ 2327031 h 2341974"/>
                <a:gd name="connsiteX5" fmla="*/ 14094 w 796442"/>
                <a:gd name="connsiteY5" fmla="*/ 2127739 h 2341974"/>
                <a:gd name="connsiteX0" fmla="*/ 266140 w 785121"/>
                <a:gd name="connsiteY0" fmla="*/ 0 h 2341974"/>
                <a:gd name="connsiteX1" fmla="*/ 365785 w 785121"/>
                <a:gd name="connsiteY1" fmla="*/ 1078524 h 2341974"/>
                <a:gd name="connsiteX2" fmla="*/ 729201 w 785121"/>
                <a:gd name="connsiteY2" fmla="*/ 1072662 h 2341974"/>
                <a:gd name="connsiteX3" fmla="*/ 735063 w 785121"/>
                <a:gd name="connsiteY3" fmla="*/ 2186354 h 2341974"/>
                <a:gd name="connsiteX4" fmla="*/ 96155 w 785121"/>
                <a:gd name="connsiteY4" fmla="*/ 2327031 h 2341974"/>
                <a:gd name="connsiteX5" fmla="*/ 14094 w 785121"/>
                <a:gd name="connsiteY5" fmla="*/ 2127739 h 234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5121" h="2341974">
                  <a:moveTo>
                    <a:pt x="266140" y="0"/>
                  </a:moveTo>
                  <a:cubicBezTo>
                    <a:pt x="239274" y="458665"/>
                    <a:pt x="312053" y="659424"/>
                    <a:pt x="365785" y="1078524"/>
                  </a:cubicBezTo>
                  <a:cubicBezTo>
                    <a:pt x="800518" y="1128347"/>
                    <a:pt x="480086" y="970085"/>
                    <a:pt x="729201" y="1072662"/>
                  </a:cubicBezTo>
                  <a:cubicBezTo>
                    <a:pt x="749716" y="1556239"/>
                    <a:pt x="840571" y="1977293"/>
                    <a:pt x="735063" y="2186354"/>
                  </a:cubicBezTo>
                  <a:cubicBezTo>
                    <a:pt x="629555" y="2395416"/>
                    <a:pt x="216317" y="2336800"/>
                    <a:pt x="96155" y="2327031"/>
                  </a:cubicBezTo>
                  <a:cubicBezTo>
                    <a:pt x="-24007" y="2317262"/>
                    <a:pt x="-4957" y="2222500"/>
                    <a:pt x="14094" y="2127739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prstDash val="sysDot"/>
              <a:tailEnd type="stealt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266140 w 800482"/>
                        <a:gd name="connsiteY0" fmla="*/ 0 h 2341974"/>
                        <a:gd name="connsiteX1" fmla="*/ 289586 w 800482"/>
                        <a:gd name="connsiteY1" fmla="*/ 1096108 h 2341974"/>
                        <a:gd name="connsiteX2" fmla="*/ 729201 w 800482"/>
                        <a:gd name="connsiteY2" fmla="*/ 1072662 h 2341974"/>
                        <a:gd name="connsiteX3" fmla="*/ 735063 w 800482"/>
                        <a:gd name="connsiteY3" fmla="*/ 2186354 h 2341974"/>
                        <a:gd name="connsiteX4" fmla="*/ 96155 w 800482"/>
                        <a:gd name="connsiteY4" fmla="*/ 2327031 h 2341974"/>
                        <a:gd name="connsiteX5" fmla="*/ 14094 w 800482"/>
                        <a:gd name="connsiteY5" fmla="*/ 2127739 h 2341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0482" h="2341974" extrusionOk="0">
                          <a:moveTo>
                            <a:pt x="266140" y="0"/>
                          </a:moveTo>
                          <a:cubicBezTo>
                            <a:pt x="207234" y="438902"/>
                            <a:pt x="176301" y="930883"/>
                            <a:pt x="289586" y="1096108"/>
                          </a:cubicBezTo>
                          <a:cubicBezTo>
                            <a:pt x="403644" y="1282649"/>
                            <a:pt x="597675" y="892775"/>
                            <a:pt x="729201" y="1072662"/>
                          </a:cubicBezTo>
                          <a:cubicBezTo>
                            <a:pt x="795776" y="1261861"/>
                            <a:pt x="833732" y="2015092"/>
                            <a:pt x="735063" y="2186354"/>
                          </a:cubicBezTo>
                          <a:cubicBezTo>
                            <a:pt x="598017" y="2378161"/>
                            <a:pt x="226787" y="2341802"/>
                            <a:pt x="96155" y="2327031"/>
                          </a:cubicBezTo>
                          <a:cubicBezTo>
                            <a:pt x="-2075" y="2319864"/>
                            <a:pt x="-3231" y="2218947"/>
                            <a:pt x="14094" y="2127739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6610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489422" y="1765555"/>
            <a:ext cx="600817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At anytime you feel uncomfortable the facilitators are here for you</a:t>
            </a:r>
          </a:p>
          <a:p>
            <a:pPr algn="ctr"/>
            <a:endParaRPr lang="en-US" sz="3200" dirty="0">
              <a:latin typeface="Elephant Pro" pitchFamily="2" charset="0"/>
            </a:endParaRPr>
          </a:p>
          <a:p>
            <a:pPr algn="ctr"/>
            <a:r>
              <a:rPr lang="en-US" sz="3200" dirty="0">
                <a:latin typeface="Elephant Pro" pitchFamily="2" charset="0"/>
              </a:rPr>
              <a:t>come talk to us privately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7FE4E-37B2-542F-E3C2-279248F2CC38}"/>
              </a:ext>
            </a:extLst>
          </p:cNvPr>
          <p:cNvSpPr txBox="1"/>
          <p:nvPr/>
        </p:nvSpPr>
        <p:spPr>
          <a:xfrm>
            <a:off x="6332348" y="5818135"/>
            <a:ext cx="134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Llewellyn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Picture 8" descr="A person with green hair&#10;&#10;Description automatically generated with low confidence">
            <a:extLst>
              <a:ext uri="{FF2B5EF4-FFF2-40B4-BE49-F238E27FC236}">
                <a16:creationId xmlns:a16="http://schemas.microsoft.com/office/drawing/2014/main" id="{B815621F-B30E-17F1-E703-0976C2F6B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76884" y="4412170"/>
            <a:ext cx="1854688" cy="13694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297E6B1-D2FD-BE75-BA85-18262EE66E04}"/>
              </a:ext>
            </a:extLst>
          </p:cNvPr>
          <p:cNvSpPr/>
          <p:nvPr/>
        </p:nvSpPr>
        <p:spPr>
          <a:xfrm>
            <a:off x="4012426" y="5848666"/>
            <a:ext cx="1255561" cy="430395"/>
          </a:xfrm>
          <a:prstGeom prst="rect">
            <a:avLst/>
          </a:prstGeom>
          <a:solidFill>
            <a:srgbClr val="FFFFFF">
              <a:alpha val="66275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727349-8D4F-6D28-1FB5-BA81D6EE714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D9022-E4D2-D4F3-BD74-31F231F7F61C}"/>
              </a:ext>
            </a:extLst>
          </p:cNvPr>
          <p:cNvSpPr txBox="1"/>
          <p:nvPr/>
        </p:nvSpPr>
        <p:spPr>
          <a:xfrm>
            <a:off x="1887440" y="5818135"/>
            <a:ext cx="134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Trinity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3" name="Picture 12" descr="A person smiling at the camera&#10;&#10;Description automatically generated with medium confidence">
            <a:extLst>
              <a:ext uri="{FF2B5EF4-FFF2-40B4-BE49-F238E27FC236}">
                <a16:creationId xmlns:a16="http://schemas.microsoft.com/office/drawing/2014/main" id="{33494C64-19D1-C6DB-03E7-03D6514B7A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15654" y="4709452"/>
            <a:ext cx="1008160" cy="102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4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Crying and giggling are both welcomed and encouraged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BAB068-F37E-E748-6357-42481518E80D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755379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24825" y="1916401"/>
            <a:ext cx="538700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Please be respectful of other people's privacy</a:t>
            </a:r>
          </a:p>
          <a:p>
            <a:pPr algn="ctr"/>
            <a:endParaRPr lang="en-US" sz="3200" dirty="0">
              <a:latin typeface="Elephant Pro" pitchFamily="2" charset="0"/>
            </a:endParaRPr>
          </a:p>
          <a:p>
            <a:pPr algn="ctr"/>
            <a:r>
              <a:rPr lang="en-US" sz="3200" dirty="0">
                <a:latin typeface="Elephant Pro" pitchFamily="2" charset="0"/>
              </a:rPr>
              <a:t> when sharing with the outside world keep people anonymous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D332D-179B-6456-06E0-B5DCF279022C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132988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D5B9-CB9D-056A-32D0-B9588139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791"/>
            <a:ext cx="9173240" cy="6836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1529E-33C7-AA3C-B689-BED2E606D393}"/>
              </a:ext>
            </a:extLst>
          </p:cNvPr>
          <p:cNvSpPr txBox="1"/>
          <p:nvPr/>
        </p:nvSpPr>
        <p:spPr>
          <a:xfrm>
            <a:off x="1893115" y="2644170"/>
            <a:ext cx="53870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Always say ‘thank you’ and practice good Cuddle Manners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F298F2-A47E-028C-8419-4D62C8ED6D72}"/>
              </a:ext>
            </a:extLst>
          </p:cNvPr>
          <p:cNvSpPr txBox="1"/>
          <p:nvPr/>
        </p:nvSpPr>
        <p:spPr>
          <a:xfrm>
            <a:off x="580446" y="5525748"/>
            <a:ext cx="2488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stanty Cortez" panose="02000506000000020003" pitchFamily="2" charset="77"/>
              </a:rPr>
              <a:t>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73AE05-6D25-476B-3BE0-441EE42D8988}"/>
              </a:ext>
            </a:extLst>
          </p:cNvPr>
          <p:cNvSpPr txBox="1"/>
          <p:nvPr/>
        </p:nvSpPr>
        <p:spPr>
          <a:xfrm>
            <a:off x="425394" y="742669"/>
            <a:ext cx="3180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is </a:t>
            </a:r>
          </a:p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non-sexual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consensual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053A9-A24E-40A8-8E47-6E4D54C4647E}"/>
              </a:ext>
            </a:extLst>
          </p:cNvPr>
          <p:cNvSpPr txBox="1"/>
          <p:nvPr/>
        </p:nvSpPr>
        <p:spPr>
          <a:xfrm>
            <a:off x="8402043" y="6068673"/>
            <a:ext cx="43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68861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5403</TotalTime>
  <Words>574</Words>
  <Application>Microsoft Macintosh PowerPoint</Application>
  <PresentationFormat>Letter Paper (8.5x11 in)</PresentationFormat>
  <Paragraphs>199</Paragraphs>
  <Slides>51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Arial</vt:lpstr>
      <vt:lpstr>Calibri</vt:lpstr>
      <vt:lpstr>Calibri Light</vt:lpstr>
      <vt:lpstr>Elephant Pro</vt:lpstr>
      <vt:lpstr>Impact</vt:lpstr>
      <vt:lpstr>Rastanty Cortez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Llewellyn Falco</cp:lastModifiedBy>
  <cp:revision>29</cp:revision>
  <cp:lastPrinted>2023-06-03T19:27:03Z</cp:lastPrinted>
  <dcterms:created xsi:type="dcterms:W3CDTF">2022-08-26T05:21:33Z</dcterms:created>
  <dcterms:modified xsi:type="dcterms:W3CDTF">2023-06-04T02:47:21Z</dcterms:modified>
</cp:coreProperties>
</file>

<file path=docProps/thumbnail.jpeg>
</file>